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2" r:id="rId2"/>
    <p:sldId id="288" r:id="rId3"/>
  </p:sldIdLst>
  <p:sldSz cx="7561263" cy="10693400"/>
  <p:notesSz cx="7102475" cy="93884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illeniaUPC" panose="02020603050405020304" pitchFamily="18" charset="-34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D0991"/>
    <a:srgbClr val="33CD37"/>
    <a:srgbClr val="F1EE5C"/>
    <a:srgbClr val="3CE4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597" y="4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1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5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0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6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82D67-A867-4985-A054-C266B966944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EC4A-557A-431F-B88A-FC48CCB1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-13506" y="1625297"/>
            <a:ext cx="7560839" cy="7221641"/>
            <a:chOff x="-35792" y="1778552"/>
            <a:chExt cx="7560839" cy="7221641"/>
          </a:xfrm>
        </p:grpSpPr>
        <p:pic>
          <p:nvPicPr>
            <p:cNvPr id="1031" name="Picture 7" descr="D:\สื่อ\พื้นหลัง\การ์ตูน\pngegg (41)_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97"/>
            <a:stretch/>
          </p:blipFill>
          <p:spPr bwMode="auto">
            <a:xfrm rot="16200000" flipH="1">
              <a:off x="1403308" y="2824277"/>
              <a:ext cx="6914888" cy="532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D:\สื่อ\พื้นหลัง\การ์ตูน\pngegg (41)_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97"/>
            <a:stretch/>
          </p:blipFill>
          <p:spPr bwMode="auto">
            <a:xfrm rot="5400000" flipH="1">
              <a:off x="-864126" y="2606886"/>
              <a:ext cx="7221641" cy="55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D:\สื่อ\พื้นหลัง\การ์ตูน\pngegg (88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" t="37753" r="520" b="35337"/>
          <a:stretch/>
        </p:blipFill>
        <p:spPr bwMode="auto">
          <a:xfrm>
            <a:off x="-1005279" y="-71944"/>
            <a:ext cx="8588828" cy="23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สื่อ\พื้นหลัง\การ์ตูน\pngegg (74)2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7" y="5044859"/>
            <a:ext cx="7597056" cy="57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รูปห้าเหลี่ยม 6">
            <a:extLst>
              <a:ext uri="{FF2B5EF4-FFF2-40B4-BE49-F238E27FC236}">
                <a16:creationId xmlns:a16="http://schemas.microsoft.com/office/drawing/2014/main" id="{F34298F5-4644-4550-91B3-4AB8925BA3F9}"/>
              </a:ext>
            </a:extLst>
          </p:cNvPr>
          <p:cNvSpPr/>
          <p:nvPr/>
        </p:nvSpPr>
        <p:spPr>
          <a:xfrm>
            <a:off x="-35793" y="2394372"/>
            <a:ext cx="7143656" cy="995337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6AC2D3A0-321D-4BBA-8620-217DAB9602D1}"/>
              </a:ext>
            </a:extLst>
          </p:cNvPr>
          <p:cNvSpPr txBox="1"/>
          <p:nvPr/>
        </p:nvSpPr>
        <p:spPr>
          <a:xfrm>
            <a:off x="249853" y="8635255"/>
            <a:ext cx="720318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โรงเรียนวัด</a:t>
            </a:r>
            <a:r>
              <a:rPr lang="th-TH" sz="3200" b="1" spc="50" dirty="0" err="1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ขะ</a:t>
            </a:r>
            <a:r>
              <a:rPr lang="th-TH" sz="32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จาว</a:t>
            </a:r>
          </a:p>
          <a:p>
            <a:pPr algn="ctr"/>
            <a:r>
              <a:rPr lang="th-TH" sz="28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สำนักงานเขตพื้นที่การศึกษาประถมศึกษา เชียงใหม่ เขต 1</a:t>
            </a:r>
          </a:p>
          <a:p>
            <a:pPr algn="ctr"/>
            <a:r>
              <a:rPr lang="th-TH" sz="28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สำนักงานคณะกรรมการการศึกษาขั้นพื้นฐาน</a:t>
            </a:r>
          </a:p>
          <a:p>
            <a:pPr algn="ctr"/>
            <a:r>
              <a:rPr lang="th-TH" sz="2800" b="1" spc="50" dirty="0">
                <a:ln w="11430"/>
                <a:solidFill>
                  <a:srgbClr val="DD09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กระทรวงศึกษาธิการ</a:t>
            </a:r>
          </a:p>
          <a:p>
            <a:pPr algn="ctr"/>
            <a:endParaRPr lang="th-TH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77B29701-3F69-412A-BA65-2698952D4C2F}"/>
              </a:ext>
            </a:extLst>
          </p:cNvPr>
          <p:cNvSpPr txBox="1"/>
          <p:nvPr/>
        </p:nvSpPr>
        <p:spPr>
          <a:xfrm>
            <a:off x="2768980" y="1065308"/>
            <a:ext cx="51137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แผนการใช้เงินรายได้สถานศึกษา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E0651FF2-AA83-448E-80CA-70EA55530E39}"/>
              </a:ext>
            </a:extLst>
          </p:cNvPr>
          <p:cNvSpPr txBox="1"/>
          <p:nvPr/>
        </p:nvSpPr>
        <p:spPr>
          <a:xfrm>
            <a:off x="1116335" y="246638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ประจำปีงบประมาณ 2566</a:t>
            </a:r>
            <a:endParaRPr lang="en-US" sz="5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8" name="รูปภาพ 27" descr="D:\วัดขะจาว\ข้อมูลพื้นฐานขะจาว\logo school.jpg">
            <a:extLst>
              <a:ext uri="{FF2B5EF4-FFF2-40B4-BE49-F238E27FC236}">
                <a16:creationId xmlns:a16="http://schemas.microsoft.com/office/drawing/2014/main" id="{11A9D84B-16A0-4D3E-B15D-51C333BC6D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05" y="362035"/>
            <a:ext cx="12763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3454116-7752-466F-9BEE-966554EEFE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8562" r="26962" b="22264"/>
          <a:stretch/>
        </p:blipFill>
        <p:spPr>
          <a:xfrm>
            <a:off x="415306" y="3531346"/>
            <a:ext cx="3077293" cy="2513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0B3508B-7EFC-443F-8B92-A9C0DF5E8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80" y="3947255"/>
            <a:ext cx="3267191" cy="2308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3F38C0F-C344-4AAD-9D15-3166F53EF0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18" y="6263045"/>
            <a:ext cx="3105806" cy="23293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7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/>
          <p:cNvGrpSpPr/>
          <p:nvPr/>
        </p:nvGrpSpPr>
        <p:grpSpPr>
          <a:xfrm>
            <a:off x="-35792" y="-341932"/>
            <a:ext cx="7560839" cy="9342125"/>
            <a:chOff x="-35792" y="1778552"/>
            <a:chExt cx="7560839" cy="7221641"/>
          </a:xfrm>
        </p:grpSpPr>
        <p:pic>
          <p:nvPicPr>
            <p:cNvPr id="11" name="Picture 7" descr="D:\สื่อ\พื้นหลัง\การ์ตูน\pngegg (41)_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97"/>
            <a:stretch/>
          </p:blipFill>
          <p:spPr bwMode="auto">
            <a:xfrm rot="16200000" flipH="1">
              <a:off x="1403308" y="2824277"/>
              <a:ext cx="6914888" cy="5328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D:\สื่อ\พื้นหลัง\การ์ตูน\pngegg (41)_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97"/>
            <a:stretch/>
          </p:blipFill>
          <p:spPr bwMode="auto">
            <a:xfrm rot="5400000" flipH="1">
              <a:off x="-864126" y="2606886"/>
              <a:ext cx="7221641" cy="55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D:\สื่อ\พื้นหลัง\การ์ตูน\pngegg (74)2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4986661"/>
            <a:ext cx="7597056" cy="57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2601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25</Words>
  <Application>Microsoft Office PowerPoint</Application>
  <PresentationFormat>กำหนดเอง</PresentationFormat>
  <Paragraphs>6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Calibri</vt:lpstr>
      <vt:lpstr>Arial</vt:lpstr>
      <vt:lpstr>DilleniaUPC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rosesarin daun</cp:lastModifiedBy>
  <cp:revision>27</cp:revision>
  <cp:lastPrinted>2022-11-22T06:51:14Z</cp:lastPrinted>
  <dcterms:created xsi:type="dcterms:W3CDTF">2020-11-30T11:56:23Z</dcterms:created>
  <dcterms:modified xsi:type="dcterms:W3CDTF">2022-11-22T06:51:36Z</dcterms:modified>
</cp:coreProperties>
</file>